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61" r:id="rId46"/>
    <p:sldId id="262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48"/>
  </p:normalViewPr>
  <p:slideViewPr>
    <p:cSldViewPr snapToGrid="0">
      <p:cViewPr>
        <p:scale>
          <a:sx n="165" d="100"/>
          <a:sy n="165" d="100"/>
        </p:scale>
        <p:origin x="144" y="-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82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3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8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52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24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61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324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25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18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00018404"/>
              </p:ext>
            </p:extLst>
          </p:nvPr>
        </p:nvGraphicFramePr>
        <p:xfrm>
          <a:off x="311699" y="3404507"/>
          <a:ext cx="8644522" cy="35690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654094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0412-E0CF-1547-B43D-D39D3B07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1789790"/>
            <a:ext cx="7094764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91780373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CD0C04-7671-3743-A81C-211C0145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5" y="488867"/>
            <a:ext cx="2430169" cy="206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98138-9FAC-C045-B349-FDEFA4BB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7166"/>
            <a:ext cx="4743450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A14C-616A-7C44-A97E-42F63CE7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436769"/>
            <a:ext cx="8156121" cy="2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13650D-D627-024E-9809-0DCB2D1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73"/>
            <a:ext cx="4743450" cy="71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3117-DB0C-B845-A682-774FC62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07" y="717874"/>
            <a:ext cx="3608129" cy="1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Pizza Order (Trello screenshot)</a:t>
            </a:r>
            <a:endParaRPr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E63757-CB81-B74F-9109-0FD49BF5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3" y="1443965"/>
            <a:ext cx="6653893" cy="23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95207561"/>
              </p:ext>
            </p:extLst>
          </p:nvPr>
        </p:nvGraphicFramePr>
        <p:xfrm>
          <a:off x="249739" y="3778234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Cat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7B6056-4084-8E43-807E-665B0E6F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91" y="739108"/>
            <a:ext cx="4120070" cy="16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BC902-19A5-6849-A8C3-E413437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739108"/>
            <a:ext cx="4239178" cy="2740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58B1D-5FCD-6E4F-AA1B-1D06829F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335" y="4603688"/>
            <a:ext cx="3820886" cy="4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v2 Pizza Order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83D66-5A0D-3545-95BE-606FFCD8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1" y="1151164"/>
            <a:ext cx="6401449" cy="37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76028773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B8B353-1836-8648-BCCE-E4C8E592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08694"/>
            <a:ext cx="3881355" cy="277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BD09-1A3F-374C-9144-E0EF0FD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91" y="514830"/>
            <a:ext cx="4398142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C79C-78B9-4345-98BC-72CC627E8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53" y="1295481"/>
            <a:ext cx="5614286" cy="35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37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99374338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0FE4F38-3EFA-9342-BBB2-89A9AB7B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830"/>
            <a:ext cx="5414246" cy="251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A14CC-7487-490F-9183-8065164C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27" y="1368410"/>
            <a:ext cx="3261146" cy="240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39C8E-5451-4AC4-9F7B-A05F2511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86" y="624552"/>
            <a:ext cx="2572564" cy="27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4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1242</Words>
  <Application>Microsoft Macintosh PowerPoint</Application>
  <PresentationFormat>On-screen Show (16:9)</PresentationFormat>
  <Paragraphs>244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Component 5 v2 Pizza menu (Trello screenshot)</vt:lpstr>
      <vt:lpstr>Component 5 v2- Test Plan</vt:lpstr>
      <vt:lpstr>Component 5 v3 Pizza menu (Trello screenshot)</vt:lpstr>
      <vt:lpstr>Component 5 v3- Test Plan</vt:lpstr>
      <vt:lpstr>Component 6 v1 Pizza Order (Trello screenshot)</vt:lpstr>
      <vt:lpstr>Component 6 v1- Test Plan</vt:lpstr>
      <vt:lpstr>Component 6 v2 Pizza Order (Trello screenshot)</vt:lpstr>
      <vt:lpstr>Component 6 v2- Test Plan</vt:lpstr>
      <vt:lpstr>Component 6 v3 Pizza Order (Trello screenshot)</vt:lpstr>
      <vt:lpstr>Component 6 v3- Test Plan</vt:lpstr>
      <vt:lpstr>Component 6 v3 Pizza Order (Trello screenshot)</vt:lpstr>
      <vt:lpstr>Component 6 v3-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28</cp:revision>
  <dcterms:modified xsi:type="dcterms:W3CDTF">2022-04-05T00:25:14Z</dcterms:modified>
</cp:coreProperties>
</file>